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ree Serif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Bold" pitchFamily="2" charset="0"/>
      <p:regular r:id="rId26"/>
      <p:bold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713FBC-A9CE-0DB8-C605-9D41FA349EC7}" v="5" dt="2022-12-27T21:42:00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22" autoAdjust="0"/>
  </p:normalViewPr>
  <p:slideViewPr>
    <p:cSldViewPr>
      <p:cViewPr varScale="1">
        <p:scale>
          <a:sx n="41" d="100"/>
          <a:sy n="41" d="100"/>
        </p:scale>
        <p:origin x="103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Takeshi Miura" userId="S::takeshi.miura@academico.ifg.edu.br::75ba3f58-7403-4926-9a47-fdad9d22099a" providerId="AD" clId="Web-{95713FBC-A9CE-0DB8-C605-9D41FA349EC7}"/>
    <pc:docChg chg="modSld">
      <pc:chgData name="Erik Takeshi Miura" userId="S::takeshi.miura@academico.ifg.edu.br::75ba3f58-7403-4926-9a47-fdad9d22099a" providerId="AD" clId="Web-{95713FBC-A9CE-0DB8-C605-9D41FA349EC7}" dt="2022-12-27T21:42:00.672" v="2" actId="1076"/>
      <pc:docMkLst>
        <pc:docMk/>
      </pc:docMkLst>
      <pc:sldChg chg="modSp">
        <pc:chgData name="Erik Takeshi Miura" userId="S::takeshi.miura@academico.ifg.edu.br::75ba3f58-7403-4926-9a47-fdad9d22099a" providerId="AD" clId="Web-{95713FBC-A9CE-0DB8-C605-9D41FA349EC7}" dt="2022-12-27T21:42:00.672" v="2" actId="1076"/>
        <pc:sldMkLst>
          <pc:docMk/>
          <pc:sldMk cId="0" sldId="261"/>
        </pc:sldMkLst>
        <pc:spChg chg="mod">
          <ac:chgData name="Erik Takeshi Miura" userId="S::takeshi.miura@academico.ifg.edu.br::75ba3f58-7403-4926-9a47-fdad9d22099a" providerId="AD" clId="Web-{95713FBC-A9CE-0DB8-C605-9D41FA349EC7}" dt="2022-12-27T21:41:47.499" v="1" actId="20577"/>
          <ac:spMkLst>
            <pc:docMk/>
            <pc:sldMk cId="0" sldId="261"/>
            <ac:spMk id="5" creationId="{00000000-0000-0000-0000-000000000000}"/>
          </ac:spMkLst>
        </pc:spChg>
        <pc:spChg chg="mod">
          <ac:chgData name="Erik Takeshi Miura" userId="S::takeshi.miura@academico.ifg.edu.br::75ba3f58-7403-4926-9a47-fdad9d22099a" providerId="AD" clId="Web-{95713FBC-A9CE-0DB8-C605-9D41FA349EC7}" dt="2022-12-27T21:42:00.672" v="2" actId="1076"/>
          <ac:spMkLst>
            <pc:docMk/>
            <pc:sldMk cId="0" sldId="261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que é soma</a:t>
            </a:r>
          </a:p>
          <a:p>
            <a:endParaRPr lang="en-US"/>
          </a:p>
          <a:p>
            <a:r>
              <a:rPr lang="en-US"/>
              <a:t>olá meu nome é weverton estarei representando a equipe  soma que vem de soluções para o meio ambiente e também com o intuito de somar, com o objetivo de de solucionar o problema ....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como a solução resolve esses problemas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1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62C91CA-D09A-F62F-6FC3-A375D79E034A}"/>
              </a:ext>
            </a:extLst>
          </p:cNvPr>
          <p:cNvSpPr/>
          <p:nvPr/>
        </p:nvSpPr>
        <p:spPr>
          <a:xfrm>
            <a:off x="12877800" y="0"/>
            <a:ext cx="5410200" cy="10287000"/>
          </a:xfrm>
          <a:prstGeom prst="rect">
            <a:avLst/>
          </a:prstGeom>
          <a:solidFill>
            <a:srgbClr val="0763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3588" y="-465071"/>
            <a:ext cx="11217142" cy="1121714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463409" y="-3363011"/>
            <a:ext cx="1831988" cy="17013021"/>
            <a:chOff x="-294734" y="-38100"/>
            <a:chExt cx="1665798" cy="2265681"/>
          </a:xfrm>
        </p:grpSpPr>
        <p:sp>
          <p:nvSpPr>
            <p:cNvPr id="4" name="Freeform 4"/>
            <p:cNvSpPr/>
            <p:nvPr/>
          </p:nvSpPr>
          <p:spPr>
            <a:xfrm>
              <a:off x="-294734" y="49516"/>
              <a:ext cx="1665798" cy="2178065"/>
            </a:xfrm>
            <a:custGeom>
              <a:avLst/>
              <a:gdLst/>
              <a:ahLst/>
              <a:cxnLst/>
              <a:rect l="l" t="t" r="r" b="b"/>
              <a:pathLst>
                <a:path w="1665798" h="2229364">
                  <a:moveTo>
                    <a:pt x="1167864" y="1783"/>
                  </a:moveTo>
                  <a:cubicBezTo>
                    <a:pt x="769078" y="0"/>
                    <a:pt x="399819" y="211726"/>
                    <a:pt x="199909" y="556791"/>
                  </a:cubicBezTo>
                  <a:cubicBezTo>
                    <a:pt x="0" y="901855"/>
                    <a:pt x="0" y="1327508"/>
                    <a:pt x="199909" y="1672573"/>
                  </a:cubicBezTo>
                  <a:cubicBezTo>
                    <a:pt x="399819" y="2017637"/>
                    <a:pt x="769078" y="2229364"/>
                    <a:pt x="1167864" y="2227580"/>
                  </a:cubicBezTo>
                  <a:lnTo>
                    <a:pt x="497934" y="2227580"/>
                  </a:lnTo>
                  <a:cubicBezTo>
                    <a:pt x="896720" y="2229364"/>
                    <a:pt x="1265979" y="2017637"/>
                    <a:pt x="1465889" y="1672573"/>
                  </a:cubicBezTo>
                  <a:cubicBezTo>
                    <a:pt x="1665798" y="1327508"/>
                    <a:pt x="1665798" y="901855"/>
                    <a:pt x="1465889" y="556791"/>
                  </a:cubicBezTo>
                  <a:cubicBezTo>
                    <a:pt x="1265979" y="211726"/>
                    <a:pt x="896720" y="0"/>
                    <a:pt x="497934" y="1783"/>
                  </a:cubicBezTo>
                  <a:close/>
                </a:path>
              </a:pathLst>
            </a:custGeom>
            <a:solidFill>
              <a:srgbClr val="0763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5842" y="1648057"/>
            <a:ext cx="5931948" cy="34207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3199" y="-181841"/>
            <a:ext cx="8349281" cy="10645111"/>
            <a:chOff x="0" y="0"/>
            <a:chExt cx="11132375" cy="141934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758" r="10758"/>
            <a:stretch>
              <a:fillRect/>
            </a:stretch>
          </p:blipFill>
          <p:spPr>
            <a:xfrm>
              <a:off x="0" y="0"/>
              <a:ext cx="11132375" cy="1419348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8156864" y="1364560"/>
            <a:ext cx="343012" cy="7504081"/>
          </a:xfrm>
          <a:prstGeom prst="rect">
            <a:avLst/>
          </a:prstGeom>
          <a:solidFill>
            <a:srgbClr val="07632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40063" y="2268983"/>
            <a:ext cx="968936" cy="968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540063" y="4632132"/>
            <a:ext cx="968936" cy="9689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540063" y="6995602"/>
            <a:ext cx="968936" cy="9689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023600" y="2262278"/>
            <a:ext cx="1854200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 Bold"/>
              </a:rPr>
              <a:t>TIPO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76347" y="4625428"/>
            <a:ext cx="6119331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 Bold"/>
              </a:rPr>
              <a:t>CARACTERÍSTICA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43828" y="6988898"/>
            <a:ext cx="4829572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 Bold"/>
              </a:rPr>
              <a:t>QUANTIDADE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ESTIN">
            <a:hlinkClick r:id="" action="ppaction://media"/>
            <a:extLst>
              <a:ext uri="{FF2B5EF4-FFF2-40B4-BE49-F238E27FC236}">
                <a16:creationId xmlns:a16="http://schemas.microsoft.com/office/drawing/2014/main" id="{CE9B16BE-8485-9D02-84AC-AF0A19CF2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4800" y="962468"/>
            <a:ext cx="12877414" cy="724354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2215647" y="524521"/>
            <a:ext cx="259112" cy="9237958"/>
          </a:xfrm>
          <a:prstGeom prst="rect">
            <a:avLst/>
          </a:prstGeom>
          <a:solidFill>
            <a:srgbClr val="07632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131" y="3797357"/>
            <a:ext cx="1871139" cy="26922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22" r="30800" b="22266"/>
          <a:stretch>
            <a:fillRect/>
          </a:stretch>
        </p:blipFill>
        <p:spPr>
          <a:xfrm>
            <a:off x="5746259" y="541555"/>
            <a:ext cx="11513041" cy="807701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243499" y="979180"/>
            <a:ext cx="126639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243499" y="8197658"/>
            <a:ext cx="126639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600841" y="4588419"/>
            <a:ext cx="72518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13298256" y="4588419"/>
            <a:ext cx="72518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84555" r="30095" b="2712"/>
          <a:stretch>
            <a:fillRect/>
          </a:stretch>
        </p:blipFill>
        <p:spPr>
          <a:xfrm>
            <a:off x="5204501" y="8610215"/>
            <a:ext cx="10576947" cy="11522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34652" b="22216"/>
          <a:stretch>
            <a:fillRect/>
          </a:stretch>
        </p:blipFill>
        <p:spPr>
          <a:xfrm>
            <a:off x="3890222" y="536380"/>
            <a:ext cx="11351555" cy="808219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4168307" y="949939"/>
            <a:ext cx="12772608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4210080" y="8214368"/>
            <a:ext cx="1273083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550713" y="4580065"/>
            <a:ext cx="7285316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13308700" y="4569621"/>
            <a:ext cx="7297848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3964338" y="-1363287"/>
            <a:ext cx="343012" cy="8576487"/>
          </a:xfrm>
          <a:prstGeom prst="rect">
            <a:avLst/>
          </a:prstGeom>
          <a:solidFill>
            <a:srgbClr val="F57B2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1983"/>
          <a:stretch>
            <a:fillRect/>
          </a:stretch>
        </p:blipFill>
        <p:spPr>
          <a:xfrm>
            <a:off x="-152400" y="3239338"/>
            <a:ext cx="18440400" cy="72834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1199" y="836386"/>
            <a:ext cx="15148051" cy="177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 dirty="0">
                <a:solidFill>
                  <a:srgbClr val="30302B"/>
                </a:solidFill>
                <a:latin typeface="Open Sans"/>
              </a:rPr>
              <a:t>REDE DE CONEXÕES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ONTOS DE COLETA (1)">
            <a:hlinkClick r:id="" action="ppaction://media"/>
            <a:extLst>
              <a:ext uri="{FF2B5EF4-FFF2-40B4-BE49-F238E27FC236}">
                <a16:creationId xmlns:a16="http://schemas.microsoft.com/office/drawing/2014/main" id="{3F84DC71-A85D-0550-4E39-203A19D61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31"/>
          <a:stretch/>
        </p:blipFill>
        <p:spPr>
          <a:xfrm>
            <a:off x="4210080" y="962470"/>
            <a:ext cx="12887734" cy="733226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4652" b="22216"/>
          <a:stretch>
            <a:fillRect/>
          </a:stretch>
        </p:blipFill>
        <p:spPr>
          <a:xfrm>
            <a:off x="3936899" y="541554"/>
            <a:ext cx="11351555" cy="8035935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5400000">
            <a:off x="13308700" y="4569621"/>
            <a:ext cx="7297848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AutoShape 2"/>
          <p:cNvSpPr/>
          <p:nvPr/>
        </p:nvSpPr>
        <p:spPr>
          <a:xfrm>
            <a:off x="2215647" y="524521"/>
            <a:ext cx="259112" cy="9237958"/>
          </a:xfrm>
          <a:prstGeom prst="rect">
            <a:avLst/>
          </a:prstGeom>
          <a:solidFill>
            <a:srgbClr val="07632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3131" y="3797357"/>
            <a:ext cx="1871139" cy="26922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22" r="30800" b="22266"/>
          <a:stretch>
            <a:fillRect/>
          </a:stretch>
        </p:blipFill>
        <p:spPr>
          <a:xfrm>
            <a:off x="5746259" y="541554"/>
            <a:ext cx="11513041" cy="8035936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243499" y="979180"/>
            <a:ext cx="126639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243499" y="8197658"/>
            <a:ext cx="126639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600841" y="4588419"/>
            <a:ext cx="72518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13298256" y="4588419"/>
            <a:ext cx="72518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84555" r="30095" b="2712"/>
          <a:stretch>
            <a:fillRect/>
          </a:stretch>
        </p:blipFill>
        <p:spPr>
          <a:xfrm>
            <a:off x="5204501" y="8610215"/>
            <a:ext cx="10576947" cy="1152264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4210080" y="8214368"/>
            <a:ext cx="1273083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550713" y="4580065"/>
            <a:ext cx="7285316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88515" y="0"/>
            <a:ext cx="7599485" cy="10287000"/>
            <a:chOff x="0" y="0"/>
            <a:chExt cx="200151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1510" cy="2709333"/>
            </a:xfrm>
            <a:custGeom>
              <a:avLst/>
              <a:gdLst/>
              <a:ahLst/>
              <a:cxnLst/>
              <a:rect l="l" t="t" r="r" b="b"/>
              <a:pathLst>
                <a:path w="2001510" h="2709333">
                  <a:moveTo>
                    <a:pt x="0" y="0"/>
                  </a:moveTo>
                  <a:lnTo>
                    <a:pt x="2001510" y="0"/>
                  </a:lnTo>
                  <a:lnTo>
                    <a:pt x="20015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7B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75841" y="1160083"/>
            <a:ext cx="4024834" cy="71966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12227" y="1160083"/>
            <a:ext cx="6877624" cy="3024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09"/>
              </a:lnSpc>
            </a:pPr>
            <a:r>
              <a:rPr lang="en-US" sz="6999" dirty="0">
                <a:solidFill>
                  <a:srgbClr val="000000"/>
                </a:solidFill>
                <a:latin typeface="Bree Serif"/>
              </a:rPr>
              <a:t>A EQUIPE SOMA AGRADECE SUA ATENÇÃO!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2227" y="6198208"/>
            <a:ext cx="975614" cy="9756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27" y="7391949"/>
            <a:ext cx="923617" cy="69271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40409" y="6286500"/>
            <a:ext cx="4292997" cy="71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  <a:spcBef>
                <a:spcPct val="0"/>
              </a:spcBef>
            </a:pPr>
            <a:r>
              <a:rPr lang="en-US" sz="4167">
                <a:solidFill>
                  <a:srgbClr val="000000"/>
                </a:solidFill>
                <a:latin typeface="Bree Serif"/>
              </a:rPr>
              <a:t>@somabrampssol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90726" y="7335919"/>
            <a:ext cx="6537325" cy="71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  <a:spcBef>
                <a:spcPct val="0"/>
              </a:spcBef>
            </a:pPr>
            <a:r>
              <a:rPr lang="en-US" sz="4167">
                <a:solidFill>
                  <a:srgbClr val="000000"/>
                </a:solidFill>
                <a:latin typeface="Bree Serif"/>
              </a:rPr>
              <a:t>somalapassion@gmail.com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627" b="7627"/>
          <a:stretch>
            <a:fillRect/>
          </a:stretch>
        </p:blipFill>
        <p:spPr>
          <a:xfrm>
            <a:off x="0" y="-144468"/>
            <a:ext cx="18544830" cy="10431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631" r="70052" b="14135"/>
          <a:stretch>
            <a:fillRect/>
          </a:stretch>
        </p:blipFill>
        <p:spPr>
          <a:xfrm>
            <a:off x="16718808" y="-144467"/>
            <a:ext cx="1671063" cy="25947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2450289"/>
            <a:ext cx="11027927" cy="5472564"/>
            <a:chOff x="0" y="0"/>
            <a:chExt cx="2904475" cy="14413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4475" cy="1441334"/>
            </a:xfrm>
            <a:custGeom>
              <a:avLst/>
              <a:gdLst/>
              <a:ahLst/>
              <a:cxnLst/>
              <a:rect l="l" t="t" r="r" b="b"/>
              <a:pathLst>
                <a:path w="2904475" h="1441334">
                  <a:moveTo>
                    <a:pt x="0" y="0"/>
                  </a:moveTo>
                  <a:lnTo>
                    <a:pt x="2904475" y="0"/>
                  </a:lnTo>
                  <a:lnTo>
                    <a:pt x="2904475" y="1441334"/>
                  </a:lnTo>
                  <a:lnTo>
                    <a:pt x="0" y="1441334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9587" y="3238049"/>
            <a:ext cx="9302101" cy="440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8"/>
              </a:lnSpc>
            </a:pPr>
            <a:r>
              <a:rPr lang="en-US" sz="32800">
                <a:solidFill>
                  <a:srgbClr val="FFFFFF"/>
                </a:solidFill>
                <a:latin typeface="Nunito Italics"/>
              </a:rPr>
              <a:t>82,5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6972935"/>
            <a:ext cx="6274098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FFFFFF"/>
                </a:solidFill>
                <a:latin typeface="Nunito"/>
              </a:rPr>
              <a:t>RESÍDUOS GERADOS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89284" y="5598276"/>
            <a:ext cx="1454716" cy="1261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dirty="0">
                <a:solidFill>
                  <a:srgbClr val="FFFFFF"/>
                </a:solidFill>
                <a:latin typeface="Nunito"/>
              </a:rPr>
              <a:t>M 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3199" y="-181841"/>
            <a:ext cx="8349281" cy="10645111"/>
            <a:chOff x="0" y="0"/>
            <a:chExt cx="11132375" cy="141934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872" r="23872"/>
            <a:stretch>
              <a:fillRect/>
            </a:stretch>
          </p:blipFill>
          <p:spPr>
            <a:xfrm>
              <a:off x="0" y="0"/>
              <a:ext cx="11132375" cy="1419348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8130663" y="1297540"/>
            <a:ext cx="343012" cy="7504081"/>
          </a:xfrm>
          <a:prstGeom prst="rect">
            <a:avLst/>
          </a:prstGeom>
          <a:solidFill>
            <a:srgbClr val="F57B20"/>
          </a:solidFill>
        </p:spPr>
      </p:sp>
      <p:sp>
        <p:nvSpPr>
          <p:cNvPr id="5" name="TextBox 5"/>
          <p:cNvSpPr txBox="1"/>
          <p:nvPr/>
        </p:nvSpPr>
        <p:spPr>
          <a:xfrm>
            <a:off x="8499876" y="2575235"/>
            <a:ext cx="9302101" cy="4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7"/>
              </a:lnSpc>
            </a:pPr>
            <a:r>
              <a:rPr lang="en-US" sz="32799">
                <a:solidFill>
                  <a:srgbClr val="000000"/>
                </a:solidFill>
                <a:latin typeface="Nunito"/>
              </a:rPr>
              <a:t>354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0" y="6533125"/>
            <a:ext cx="75996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"/>
              </a:rPr>
              <a:t>RESÍDUOS RECICLADOS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77746" y="5049581"/>
            <a:ext cx="2910254" cy="1642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000000"/>
                </a:solidFill>
                <a:latin typeface="Nunito"/>
              </a:rPr>
              <a:t>mil 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631" r="70052" b="14135"/>
          <a:stretch>
            <a:fillRect/>
          </a:stretch>
        </p:blipFill>
        <p:spPr>
          <a:xfrm>
            <a:off x="16718808" y="-144467"/>
            <a:ext cx="1671063" cy="25947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2450289"/>
            <a:ext cx="11027927" cy="5472564"/>
            <a:chOff x="0" y="0"/>
            <a:chExt cx="2904475" cy="14413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4475" cy="1441334"/>
            </a:xfrm>
            <a:custGeom>
              <a:avLst/>
              <a:gdLst/>
              <a:ahLst/>
              <a:cxnLst/>
              <a:rect l="l" t="t" r="r" b="b"/>
              <a:pathLst>
                <a:path w="2904475" h="1441334">
                  <a:moveTo>
                    <a:pt x="0" y="0"/>
                  </a:moveTo>
                  <a:lnTo>
                    <a:pt x="2904475" y="0"/>
                  </a:lnTo>
                  <a:lnTo>
                    <a:pt x="2904475" y="1441334"/>
                  </a:lnTo>
                  <a:lnTo>
                    <a:pt x="0" y="1441334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5726" y="3040839"/>
            <a:ext cx="10096476" cy="440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8"/>
              </a:lnSpc>
            </a:pPr>
            <a:r>
              <a:rPr lang="en-US" sz="32800" dirty="0">
                <a:solidFill>
                  <a:srgbClr val="FFFFFF"/>
                </a:solidFill>
                <a:latin typeface="Nunito Italics"/>
              </a:rPr>
              <a:t>2400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8126" y="6604727"/>
            <a:ext cx="5554074" cy="852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 dirty="0">
                <a:solidFill>
                  <a:srgbClr val="FFFFFF"/>
                </a:solidFill>
                <a:latin typeface="Nunito"/>
              </a:rPr>
              <a:t>LIXÕES ATIVOS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544"/>
          <a:stretch>
            <a:fillRect/>
          </a:stretch>
        </p:blipFill>
        <p:spPr>
          <a:xfrm rot="-10800000">
            <a:off x="-265486" y="6189032"/>
            <a:ext cx="18553486" cy="41392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991731">
            <a:off x="3085294" y="7017437"/>
            <a:ext cx="2928869" cy="15669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28650"/>
            <a:ext cx="9765932" cy="471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1"/>
              </a:lnSpc>
            </a:pPr>
            <a:r>
              <a:rPr lang="en-US" sz="35100">
                <a:solidFill>
                  <a:srgbClr val="000000"/>
                </a:solidFill>
                <a:latin typeface="Nunito Italics"/>
              </a:rPr>
              <a:t>25%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455668"/>
            <a:ext cx="131992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unito"/>
              </a:rPr>
              <a:t>DA CAPACIDADE DE  </a:t>
            </a:r>
            <a:r>
              <a:rPr lang="en-US" sz="5199">
                <a:solidFill>
                  <a:srgbClr val="F57B20"/>
                </a:solidFill>
                <a:latin typeface="Nunito"/>
              </a:rPr>
              <a:t>PROCESSAMENTO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04871" y="3966604"/>
            <a:ext cx="4321342" cy="38343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3199" y="-181841"/>
            <a:ext cx="8083809" cy="10645111"/>
            <a:chOff x="0" y="0"/>
            <a:chExt cx="10778412" cy="141934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12265"/>
            <a:stretch>
              <a:fillRect/>
            </a:stretch>
          </p:blipFill>
          <p:spPr>
            <a:xfrm>
              <a:off x="0" y="0"/>
              <a:ext cx="10778412" cy="1419348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7729104" y="1388673"/>
            <a:ext cx="343012" cy="7504081"/>
          </a:xfrm>
          <a:prstGeom prst="rect">
            <a:avLst/>
          </a:prstGeom>
          <a:solidFill>
            <a:srgbClr val="F57B20"/>
          </a:solidFill>
        </p:spPr>
      </p:sp>
      <p:sp>
        <p:nvSpPr>
          <p:cNvPr id="5" name="TextBox 5"/>
          <p:cNvSpPr txBox="1"/>
          <p:nvPr/>
        </p:nvSpPr>
        <p:spPr>
          <a:xfrm>
            <a:off x="9144000" y="2280602"/>
            <a:ext cx="12039542" cy="475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50"/>
              </a:lnSpc>
            </a:pPr>
            <a:r>
              <a:rPr lang="en-US" sz="35000" dirty="0">
                <a:solidFill>
                  <a:srgbClr val="000000"/>
                </a:solidFill>
                <a:latin typeface="Nunito"/>
              </a:rPr>
              <a:t>$14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82851" y="6211946"/>
            <a:ext cx="4882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"/>
              </a:rPr>
              <a:t>SÃO PERDIDOS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34453" y="5319578"/>
            <a:ext cx="1859396" cy="211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65"/>
              </a:lnSpc>
            </a:pPr>
            <a:r>
              <a:rPr lang="en-US" sz="12189">
                <a:solidFill>
                  <a:srgbClr val="000000"/>
                </a:solidFill>
                <a:latin typeface="Nunito"/>
              </a:rPr>
              <a:t>BI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374197"/>
            <a:ext cx="3849331" cy="55386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78031" y="4357100"/>
            <a:ext cx="1572800" cy="157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598826" y="4650988"/>
            <a:ext cx="1641705" cy="9850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40531" y="2709224"/>
            <a:ext cx="4018769" cy="48685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003403" y="3585461"/>
            <a:ext cx="4042851" cy="3992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571899" y="3387953"/>
            <a:ext cx="2111444" cy="44805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737765" y="3387953"/>
            <a:ext cx="2223749" cy="4718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54832" y="3387953"/>
            <a:ext cx="2111444" cy="44805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34019" y="8371205"/>
            <a:ext cx="3587204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 Bold"/>
              </a:rPr>
              <a:t>REDUÇÃO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40951" y="8371205"/>
            <a:ext cx="3939205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 Bold"/>
              </a:rPr>
              <a:t>EFICIÊNCIA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58716" y="8371205"/>
            <a:ext cx="3581846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 Bold"/>
              </a:rPr>
              <a:t>ACESSÍVEL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2614" y="828675"/>
            <a:ext cx="15622772" cy="18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dirty="0">
                <a:solidFill>
                  <a:srgbClr val="30302B"/>
                </a:solidFill>
                <a:latin typeface="Nunito Bold"/>
              </a:rPr>
              <a:t>P  L  A  T  A  F  O  R  M  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4555" r="30095" b="2712"/>
          <a:stretch>
            <a:fillRect/>
          </a:stretch>
        </p:blipFill>
        <p:spPr>
          <a:xfrm>
            <a:off x="5934254" y="8394783"/>
            <a:ext cx="9936658" cy="108251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890166" y="1105711"/>
            <a:ext cx="12369134" cy="6954533"/>
            <a:chOff x="0" y="0"/>
            <a:chExt cx="3257714" cy="1831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7714" cy="1831647"/>
            </a:xfrm>
            <a:custGeom>
              <a:avLst/>
              <a:gdLst/>
              <a:ahLst/>
              <a:cxnLst/>
              <a:rect l="l" t="t" r="r" b="b"/>
              <a:pathLst>
                <a:path w="3257714" h="1831647">
                  <a:moveTo>
                    <a:pt x="0" y="0"/>
                  </a:moveTo>
                  <a:lnTo>
                    <a:pt x="3257714" y="0"/>
                  </a:lnTo>
                  <a:lnTo>
                    <a:pt x="3257714" y="1831647"/>
                  </a:lnTo>
                  <a:lnTo>
                    <a:pt x="0" y="1831647"/>
                  </a:lnTo>
                  <a:close/>
                </a:path>
              </a:pathLst>
            </a:custGeom>
            <a:solidFill>
              <a:srgbClr val="076324">
                <a:alpha val="3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652" b="22216"/>
          <a:stretch>
            <a:fillRect/>
          </a:stretch>
        </p:blipFill>
        <p:spPr>
          <a:xfrm>
            <a:off x="4699536" y="809707"/>
            <a:ext cx="10664373" cy="75929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2" r="30800" b="22266"/>
          <a:stretch>
            <a:fillRect/>
          </a:stretch>
        </p:blipFill>
        <p:spPr>
          <a:xfrm>
            <a:off x="6443215" y="814569"/>
            <a:ext cx="10816085" cy="758806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2359239" y="2815830"/>
            <a:ext cx="3261159" cy="326115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0302B"/>
            </a:solidFill>
            <a:ln w="161925">
              <a:solidFill>
                <a:srgbClr val="8FAD99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237186" y="5450621"/>
            <a:ext cx="5215029" cy="3375420"/>
            <a:chOff x="0" y="-208971"/>
            <a:chExt cx="1373505" cy="889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0299" cy="450151"/>
            </a:xfrm>
            <a:custGeom>
              <a:avLst/>
              <a:gdLst/>
              <a:ahLst/>
              <a:cxnLst/>
              <a:rect l="l" t="t" r="r" b="b"/>
              <a:pathLst>
                <a:path w="1370299" h="450151">
                  <a:moveTo>
                    <a:pt x="17856" y="0"/>
                  </a:moveTo>
                  <a:lnTo>
                    <a:pt x="1352443" y="0"/>
                  </a:lnTo>
                  <a:cubicBezTo>
                    <a:pt x="1357179" y="0"/>
                    <a:pt x="1361721" y="1881"/>
                    <a:pt x="1365070" y="5230"/>
                  </a:cubicBezTo>
                  <a:cubicBezTo>
                    <a:pt x="1368418" y="8579"/>
                    <a:pt x="1370299" y="13120"/>
                    <a:pt x="1370299" y="17856"/>
                  </a:cubicBezTo>
                  <a:lnTo>
                    <a:pt x="1370299" y="432295"/>
                  </a:lnTo>
                  <a:cubicBezTo>
                    <a:pt x="1370299" y="437030"/>
                    <a:pt x="1368418" y="441572"/>
                    <a:pt x="1365070" y="444921"/>
                  </a:cubicBezTo>
                  <a:cubicBezTo>
                    <a:pt x="1361721" y="448269"/>
                    <a:pt x="1357179" y="450151"/>
                    <a:pt x="1352443" y="450151"/>
                  </a:cubicBezTo>
                  <a:lnTo>
                    <a:pt x="17856" y="450151"/>
                  </a:lnTo>
                  <a:cubicBezTo>
                    <a:pt x="13120" y="450151"/>
                    <a:pt x="8579" y="448269"/>
                    <a:pt x="5230" y="444921"/>
                  </a:cubicBezTo>
                  <a:cubicBezTo>
                    <a:pt x="1881" y="441572"/>
                    <a:pt x="0" y="437030"/>
                    <a:pt x="0" y="432295"/>
                  </a:cubicBezTo>
                  <a:lnTo>
                    <a:pt x="0" y="17856"/>
                  </a:lnTo>
                  <a:cubicBezTo>
                    <a:pt x="0" y="13120"/>
                    <a:pt x="1881" y="8579"/>
                    <a:pt x="5230" y="5230"/>
                  </a:cubicBezTo>
                  <a:cubicBezTo>
                    <a:pt x="8579" y="1881"/>
                    <a:pt x="13120" y="0"/>
                    <a:pt x="17856" y="0"/>
                  </a:cubicBezTo>
                  <a:close/>
                </a:path>
              </a:pathLst>
            </a:custGeom>
            <a:solidFill>
              <a:srgbClr val="8FAD99"/>
            </a:solidFill>
            <a:ln w="952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24937" y="-208971"/>
              <a:ext cx="1348568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Nunito"/>
                </a:rPr>
                <a:t>MANDAR MENSAGEM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08035" y="2815830"/>
            <a:ext cx="3261159" cy="326115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0302B"/>
            </a:solidFill>
            <a:ln w="161925">
              <a:solidFill>
                <a:srgbClr val="8FAD99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18794" y="5410929"/>
            <a:ext cx="5202856" cy="3375420"/>
            <a:chOff x="0" y="-219425"/>
            <a:chExt cx="1370299" cy="889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0299" cy="450151"/>
            </a:xfrm>
            <a:custGeom>
              <a:avLst/>
              <a:gdLst/>
              <a:ahLst/>
              <a:cxnLst/>
              <a:rect l="l" t="t" r="r" b="b"/>
              <a:pathLst>
                <a:path w="1370299" h="450151">
                  <a:moveTo>
                    <a:pt x="17856" y="0"/>
                  </a:moveTo>
                  <a:lnTo>
                    <a:pt x="1352443" y="0"/>
                  </a:lnTo>
                  <a:cubicBezTo>
                    <a:pt x="1357179" y="0"/>
                    <a:pt x="1361721" y="1881"/>
                    <a:pt x="1365070" y="5230"/>
                  </a:cubicBezTo>
                  <a:cubicBezTo>
                    <a:pt x="1368418" y="8579"/>
                    <a:pt x="1370299" y="13120"/>
                    <a:pt x="1370299" y="17856"/>
                  </a:cubicBezTo>
                  <a:lnTo>
                    <a:pt x="1370299" y="432295"/>
                  </a:lnTo>
                  <a:cubicBezTo>
                    <a:pt x="1370299" y="437030"/>
                    <a:pt x="1368418" y="441572"/>
                    <a:pt x="1365070" y="444921"/>
                  </a:cubicBezTo>
                  <a:cubicBezTo>
                    <a:pt x="1361721" y="448269"/>
                    <a:pt x="1357179" y="450151"/>
                    <a:pt x="1352443" y="450151"/>
                  </a:cubicBezTo>
                  <a:lnTo>
                    <a:pt x="17856" y="450151"/>
                  </a:lnTo>
                  <a:cubicBezTo>
                    <a:pt x="13120" y="450151"/>
                    <a:pt x="8579" y="448269"/>
                    <a:pt x="5230" y="444921"/>
                  </a:cubicBezTo>
                  <a:cubicBezTo>
                    <a:pt x="1881" y="441572"/>
                    <a:pt x="0" y="437030"/>
                    <a:pt x="0" y="432295"/>
                  </a:cubicBezTo>
                  <a:lnTo>
                    <a:pt x="0" y="17856"/>
                  </a:lnTo>
                  <a:cubicBezTo>
                    <a:pt x="0" y="13120"/>
                    <a:pt x="1881" y="8579"/>
                    <a:pt x="5230" y="5230"/>
                  </a:cubicBezTo>
                  <a:cubicBezTo>
                    <a:pt x="8579" y="1881"/>
                    <a:pt x="13120" y="0"/>
                    <a:pt x="17856" y="0"/>
                  </a:cubicBezTo>
                  <a:close/>
                </a:path>
              </a:pathLst>
            </a:custGeom>
            <a:solidFill>
              <a:srgbClr val="8FAD99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9451" y="-219425"/>
              <a:ext cx="104369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Nunito"/>
                </a:rPr>
                <a:t>CONTINUAR</a:t>
              </a:r>
            </a:p>
            <a:p>
              <a:pPr algn="ctr">
                <a:lnSpc>
                  <a:spcPts val="588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Nunito"/>
                </a:rPr>
                <a:t>PROCURANDO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59091" y="6779305"/>
            <a:ext cx="997925" cy="63867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56326" y="3589854"/>
            <a:ext cx="2692513" cy="171311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640070" y="3115434"/>
            <a:ext cx="2699497" cy="2395251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905536" y="2991661"/>
            <a:ext cx="1866155" cy="250949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8060461" y="1421941"/>
            <a:ext cx="570130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Nunito Bold"/>
              </a:rPr>
              <a:t>DEU MATCH!</a:t>
            </a:r>
          </a:p>
        </p:txBody>
      </p:sp>
      <p:sp>
        <p:nvSpPr>
          <p:cNvPr id="31" name="AutoShape 31"/>
          <p:cNvSpPr/>
          <p:nvPr/>
        </p:nvSpPr>
        <p:spPr>
          <a:xfrm>
            <a:off x="2215647" y="524521"/>
            <a:ext cx="259112" cy="9237958"/>
          </a:xfrm>
          <a:prstGeom prst="rect">
            <a:avLst/>
          </a:prstGeom>
          <a:solidFill>
            <a:srgbClr val="076324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3131" y="3797357"/>
            <a:ext cx="1871139" cy="2692286"/>
          </a:xfrm>
          <a:prstGeom prst="rect">
            <a:avLst/>
          </a:prstGeom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E7C930F3-0810-B9BF-FCEE-497EF5A6CF04}"/>
              </a:ext>
            </a:extLst>
          </p:cNvPr>
          <p:cNvSpPr/>
          <p:nvPr/>
        </p:nvSpPr>
        <p:spPr>
          <a:xfrm>
            <a:off x="11777167" y="6685960"/>
            <a:ext cx="350136" cy="47631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F131A3-AFA1-D143-59CF-AF0BCA186735}"/>
              </a:ext>
            </a:extLst>
          </p:cNvPr>
          <p:cNvSpPr/>
          <p:nvPr/>
        </p:nvSpPr>
        <p:spPr>
          <a:xfrm rot="987871">
            <a:off x="11929567" y="6838360"/>
            <a:ext cx="350136" cy="47631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112</Words>
  <Application>Microsoft Office PowerPoint</Application>
  <PresentationFormat>Custom</PresentationFormat>
  <Paragraphs>36</Paragraphs>
  <Slides>14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Pitch Demoday novo</dc:title>
  <dc:creator>Gustavo</dc:creator>
  <cp:lastModifiedBy>Gustavo Camargo Alves</cp:lastModifiedBy>
  <cp:revision>8</cp:revision>
  <dcterms:created xsi:type="dcterms:W3CDTF">2006-08-16T00:00:00Z</dcterms:created>
  <dcterms:modified xsi:type="dcterms:W3CDTF">2022-12-27T21:42:11Z</dcterms:modified>
  <dc:identifier>DAFSnj5gG2E</dc:identifier>
</cp:coreProperties>
</file>